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58" r:id="rId4"/>
    <p:sldId id="267" r:id="rId5"/>
    <p:sldId id="268" r:id="rId6"/>
    <p:sldId id="26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mond van Pietersom" initials="Rv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2"/>
    <p:restoredTop sz="94677"/>
  </p:normalViewPr>
  <p:slideViewPr>
    <p:cSldViewPr snapToGrid="0" snapToObjects="1">
      <p:cViewPr varScale="1">
        <p:scale>
          <a:sx n="117" d="100"/>
          <a:sy n="117" d="100"/>
        </p:scale>
        <p:origin x="192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C4A6-6F55-654B-B4E1-4790539D42D6}" type="datetimeFigureOut">
              <a:rPr lang="nl-NL" smtClean="0"/>
              <a:t>03-11-2020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9FA21-1F17-F543-BD5E-7D86BE8F8B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79uIRQiAF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ZmGGAbHqa0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IIlK1ZRUq8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Basis ICT (3)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Zoekmachine Google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9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Rectangle 23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nl-NL" sz="2400"/>
              <a:t>Hoe werkt Google?</a:t>
            </a:r>
            <a:endParaRPr lang="nl-NL" sz="2400" dirty="0"/>
          </a:p>
        </p:txBody>
      </p:sp>
      <p:pic>
        <p:nvPicPr>
          <p:cNvPr id="41" name="Picture 25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nl-NL" sz="1800"/>
              <a:t>Als je zoekt, vind je bij Google!</a:t>
            </a:r>
            <a:endParaRPr lang="nl-NL" sz="1800" dirty="0"/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76F2E41E-B582-4941-8C51-994DE5619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92" y="-2"/>
            <a:ext cx="540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4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side a Google data center">
            <a:hlinkClick r:id="" action="ppaction://media"/>
            <a:extLst>
              <a:ext uri="{FF2B5EF4-FFF2-40B4-BE49-F238E27FC236}">
                <a16:creationId xmlns:a16="http://schemas.microsoft.com/office/drawing/2014/main" id="{F4255E1B-36BE-134D-92EA-ADDB2DBEE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148840" y="2267712"/>
            <a:ext cx="7690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dirty="0">
                <a:hlinkClick r:id="rId2"/>
              </a:rPr>
              <a:t>How big is Google?</a:t>
            </a:r>
            <a:endParaRPr lang="nl-NL" sz="7200" dirty="0"/>
          </a:p>
        </p:txBody>
      </p:sp>
    </p:spTree>
    <p:extLst>
      <p:ext uri="{BB962C8B-B14F-4D97-AF65-F5344CB8AC3E}">
        <p14:creationId xmlns:p14="http://schemas.microsoft.com/office/powerpoint/2010/main" val="159926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148840" y="2267712"/>
            <a:ext cx="7690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dirty="0">
                <a:hlinkClick r:id="rId2"/>
              </a:rPr>
              <a:t>Google Datacenters</a:t>
            </a:r>
            <a:endParaRPr lang="nl-NL" sz="7200" dirty="0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148840" y="2267712"/>
            <a:ext cx="7690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dirty="0">
                <a:hlinkClick r:id="rId2"/>
              </a:rPr>
              <a:t>Europa’s grootste datacenter</a:t>
            </a:r>
            <a:endParaRPr lang="nl-NL" sz="7200" dirty="0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Macintosh PowerPoint</Application>
  <PresentationFormat>Breedbeeld</PresentationFormat>
  <Paragraphs>7</Paragraphs>
  <Slides>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Trebuchet MS</vt:lpstr>
      <vt:lpstr>Berlijn</vt:lpstr>
      <vt:lpstr>Basis ICT (3)</vt:lpstr>
      <vt:lpstr>Hoe werkt Google?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ICT (3)</dc:title>
  <dc:creator>Raymond van Pietersom</dc:creator>
  <cp:lastModifiedBy>Raymond van Pietersom</cp:lastModifiedBy>
  <cp:revision>1</cp:revision>
  <dcterms:created xsi:type="dcterms:W3CDTF">2020-11-03T12:48:13Z</dcterms:created>
  <dcterms:modified xsi:type="dcterms:W3CDTF">2020-11-03T12:48:24Z</dcterms:modified>
</cp:coreProperties>
</file>